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341" y="-173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62782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01088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91109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86112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96394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03069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8515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80492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1603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5689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88733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60AAA6-EEEE-431F-8984-6F3F80F127AB}" type="datetimeFigureOut">
              <a:rPr lang="en-US" smtClean="0"/>
              <a:t>19/6/2012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66FF86-E88B-4528-B78C-188CFE0183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05860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82744" y="1137150"/>
            <a:ext cx="1476164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Data_Source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147040" y="1137150"/>
            <a:ext cx="1476164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Data_array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5547454" y="2063307"/>
            <a:ext cx="936104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Model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7467520" y="2063307"/>
            <a:ext cx="936104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Rates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1993141" y="2999411"/>
            <a:ext cx="1332148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Predictors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3877762" y="3616248"/>
            <a:ext cx="1332148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Get_Plot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379288" y="1137150"/>
            <a:ext cx="1272437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Parameters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6490918" y="3614524"/>
            <a:ext cx="1716339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Graphic_Specs</a:t>
            </a:r>
            <a:endParaRPr lang="en-US" dirty="0"/>
          </a:p>
        </p:txBody>
      </p:sp>
      <p:cxnSp>
        <p:nvCxnSpPr>
          <p:cNvPr id="13" name="Straight Arrow Connector 12"/>
          <p:cNvCxnSpPr/>
          <p:nvPr/>
        </p:nvCxnSpPr>
        <p:spPr>
          <a:xfrm>
            <a:off x="1958908" y="1266370"/>
            <a:ext cx="1188132" cy="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1" idx="1"/>
            <a:endCxn id="9" idx="3"/>
          </p:cNvCxnSpPr>
          <p:nvPr/>
        </p:nvCxnSpPr>
        <p:spPr>
          <a:xfrm flipH="1">
            <a:off x="5209910" y="3794544"/>
            <a:ext cx="1281008" cy="17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>
            <a:stCxn id="10" idx="2"/>
            <a:endCxn id="6" idx="0"/>
          </p:cNvCxnSpPr>
          <p:nvPr/>
        </p:nvCxnSpPr>
        <p:spPr>
          <a:xfrm flipH="1">
            <a:off x="6015506" y="1497190"/>
            <a:ext cx="1" cy="566117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5" idx="3"/>
            <a:endCxn id="10" idx="1"/>
          </p:cNvCxnSpPr>
          <p:nvPr/>
        </p:nvCxnSpPr>
        <p:spPr>
          <a:xfrm>
            <a:off x="4623204" y="1317170"/>
            <a:ext cx="756084" cy="0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stCxn id="6" idx="2"/>
            <a:endCxn id="9" idx="0"/>
          </p:cNvCxnSpPr>
          <p:nvPr/>
        </p:nvCxnSpPr>
        <p:spPr>
          <a:xfrm flipH="1">
            <a:off x="4543836" y="2423347"/>
            <a:ext cx="1471670" cy="119290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5" idx="2"/>
            <a:endCxn id="9" idx="0"/>
          </p:cNvCxnSpPr>
          <p:nvPr/>
        </p:nvCxnSpPr>
        <p:spPr>
          <a:xfrm>
            <a:off x="3885122" y="1497190"/>
            <a:ext cx="658714" cy="211905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6" idx="2"/>
            <a:endCxn id="8" idx="3"/>
          </p:cNvCxnSpPr>
          <p:nvPr/>
        </p:nvCxnSpPr>
        <p:spPr>
          <a:xfrm flipH="1">
            <a:off x="3325289" y="2423347"/>
            <a:ext cx="2690217" cy="75608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>
            <a:stCxn id="5" idx="2"/>
            <a:endCxn id="8" idx="0"/>
          </p:cNvCxnSpPr>
          <p:nvPr/>
        </p:nvCxnSpPr>
        <p:spPr>
          <a:xfrm flipH="1">
            <a:off x="2659215" y="1497190"/>
            <a:ext cx="1225907" cy="150222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>
            <a:stCxn id="8" idx="2"/>
            <a:endCxn id="9" idx="1"/>
          </p:cNvCxnSpPr>
          <p:nvPr/>
        </p:nvCxnSpPr>
        <p:spPr>
          <a:xfrm>
            <a:off x="2659215" y="3359451"/>
            <a:ext cx="1218547" cy="43681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Rectangle 44"/>
          <p:cNvSpPr/>
          <p:nvPr/>
        </p:nvSpPr>
        <p:spPr>
          <a:xfrm>
            <a:off x="3976722" y="5193196"/>
            <a:ext cx="1103827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Fig</a:t>
            </a:r>
            <a:endParaRPr lang="en-US" dirty="0"/>
          </a:p>
        </p:txBody>
      </p:sp>
      <p:cxnSp>
        <p:nvCxnSpPr>
          <p:cNvPr id="46" name="Straight Arrow Connector 45"/>
          <p:cNvCxnSpPr>
            <a:stCxn id="9" idx="2"/>
            <a:endCxn id="45" idx="0"/>
          </p:cNvCxnSpPr>
          <p:nvPr/>
        </p:nvCxnSpPr>
        <p:spPr>
          <a:xfrm flipH="1">
            <a:off x="4528636" y="3976288"/>
            <a:ext cx="15200" cy="121690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Arrow Connector 50"/>
          <p:cNvCxnSpPr>
            <a:stCxn id="6" idx="3"/>
            <a:endCxn id="7" idx="1"/>
          </p:cNvCxnSpPr>
          <p:nvPr/>
        </p:nvCxnSpPr>
        <p:spPr>
          <a:xfrm>
            <a:off x="6483558" y="2243327"/>
            <a:ext cx="983962" cy="0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179512" y="4728696"/>
            <a:ext cx="17793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Seeds (listened)</a:t>
            </a:r>
            <a:endParaRPr lang="en-US" dirty="0"/>
          </a:p>
        </p:txBody>
      </p:sp>
      <p:cxnSp>
        <p:nvCxnSpPr>
          <p:cNvPr id="61" name="Straight Arrow Connector 60"/>
          <p:cNvCxnSpPr/>
          <p:nvPr/>
        </p:nvCxnSpPr>
        <p:spPr>
          <a:xfrm>
            <a:off x="1907704" y="4932812"/>
            <a:ext cx="429464" cy="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179512" y="5125651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Holds</a:t>
            </a:r>
            <a:endParaRPr lang="en-US" dirty="0"/>
          </a:p>
        </p:txBody>
      </p:sp>
      <p:cxnSp>
        <p:nvCxnSpPr>
          <p:cNvPr id="64" name="Straight Arrow Connector 63"/>
          <p:cNvCxnSpPr/>
          <p:nvPr/>
        </p:nvCxnSpPr>
        <p:spPr>
          <a:xfrm>
            <a:off x="1907704" y="5310317"/>
            <a:ext cx="429464" cy="0"/>
          </a:xfrm>
          <a:prstGeom prst="straightConnector1">
            <a:avLst/>
          </a:prstGeom>
          <a:ln w="28575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TextBox 65"/>
          <p:cNvSpPr txBox="1"/>
          <p:nvPr/>
        </p:nvSpPr>
        <p:spPr>
          <a:xfrm>
            <a:off x="179512" y="5539346"/>
            <a:ext cx="18722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Used by</a:t>
            </a:r>
            <a:endParaRPr lang="en-US" dirty="0"/>
          </a:p>
        </p:txBody>
      </p:sp>
      <p:cxnSp>
        <p:nvCxnSpPr>
          <p:cNvPr id="69" name="Straight Arrow Connector 68"/>
          <p:cNvCxnSpPr/>
          <p:nvPr/>
        </p:nvCxnSpPr>
        <p:spPr>
          <a:xfrm>
            <a:off x="1907704" y="5724012"/>
            <a:ext cx="429464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Arrow Connector 72"/>
          <p:cNvCxnSpPr/>
          <p:nvPr/>
        </p:nvCxnSpPr>
        <p:spPr>
          <a:xfrm>
            <a:off x="1922904" y="6096848"/>
            <a:ext cx="429464" cy="0"/>
          </a:xfrm>
          <a:prstGeom prst="straightConnector1">
            <a:avLst/>
          </a:prstGeom>
          <a:ln w="28575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73"/>
          <p:cNvSpPr txBox="1"/>
          <p:nvPr/>
        </p:nvSpPr>
        <p:spPr>
          <a:xfrm>
            <a:off x="179512" y="5908678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Accesses</a:t>
            </a:r>
            <a:endParaRPr lang="en-US" dirty="0"/>
          </a:p>
        </p:txBody>
      </p:sp>
      <p:sp>
        <p:nvSpPr>
          <p:cNvPr id="79" name="Rectangle 78"/>
          <p:cNvSpPr/>
          <p:nvPr/>
        </p:nvSpPr>
        <p:spPr>
          <a:xfrm>
            <a:off x="2450043" y="80628"/>
            <a:ext cx="2870158" cy="360040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Saved Simulation Data</a:t>
            </a:r>
            <a:endParaRPr lang="en-US" dirty="0"/>
          </a:p>
        </p:txBody>
      </p:sp>
      <p:cxnSp>
        <p:nvCxnSpPr>
          <p:cNvPr id="81" name="Straight Arrow Connector 80"/>
          <p:cNvCxnSpPr>
            <a:stCxn id="5" idx="0"/>
            <a:endCxn id="79" idx="2"/>
          </p:cNvCxnSpPr>
          <p:nvPr/>
        </p:nvCxnSpPr>
        <p:spPr>
          <a:xfrm flipV="1">
            <a:off x="3885122" y="440668"/>
            <a:ext cx="0" cy="696482"/>
          </a:xfrm>
          <a:prstGeom prst="straightConnector1">
            <a:avLst/>
          </a:prstGeom>
          <a:ln w="28575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Rectangle 84"/>
          <p:cNvSpPr/>
          <p:nvPr/>
        </p:nvSpPr>
        <p:spPr>
          <a:xfrm>
            <a:off x="3885122" y="604243"/>
            <a:ext cx="790601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800" dirty="0" err="1"/>
              <a:t>update_arrays</a:t>
            </a:r>
            <a:endParaRPr lang="en-US" sz="800" dirty="0"/>
          </a:p>
        </p:txBody>
      </p:sp>
      <p:cxnSp>
        <p:nvCxnSpPr>
          <p:cNvPr id="86" name="Straight Arrow Connector 85"/>
          <p:cNvCxnSpPr/>
          <p:nvPr/>
        </p:nvCxnSpPr>
        <p:spPr>
          <a:xfrm flipH="1">
            <a:off x="1958908" y="1398450"/>
            <a:ext cx="1188132" cy="0"/>
          </a:xfrm>
          <a:prstGeom prst="straightConnector1">
            <a:avLst/>
          </a:prstGeom>
          <a:ln w="28575">
            <a:solidFill>
              <a:srgbClr val="FFC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Straight Arrow Connector 92"/>
          <p:cNvCxnSpPr/>
          <p:nvPr/>
        </p:nvCxnSpPr>
        <p:spPr>
          <a:xfrm>
            <a:off x="1943708" y="6488198"/>
            <a:ext cx="429464" cy="0"/>
          </a:xfrm>
          <a:prstGeom prst="straightConnector1">
            <a:avLst/>
          </a:prstGeom>
          <a:ln w="28575">
            <a:solidFill>
              <a:srgbClr val="FFC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Box 93"/>
          <p:cNvSpPr txBox="1"/>
          <p:nvPr/>
        </p:nvSpPr>
        <p:spPr>
          <a:xfrm>
            <a:off x="200316" y="6300028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Changes</a:t>
            </a:r>
            <a:endParaRPr lang="en-US" dirty="0"/>
          </a:p>
        </p:txBody>
      </p:sp>
      <p:sp>
        <p:nvSpPr>
          <p:cNvPr id="95" name="Rectangle 94"/>
          <p:cNvSpPr/>
          <p:nvPr/>
        </p:nvSpPr>
        <p:spPr>
          <a:xfrm>
            <a:off x="2157673" y="1413413"/>
            <a:ext cx="760144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800" dirty="0" err="1"/>
              <a:t>SetSourceAux</a:t>
            </a:r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5091980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</TotalTime>
  <Words>23</Words>
  <Application>Microsoft Office PowerPoint</Application>
  <PresentationFormat>On-screen Show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Daniel Soudry</dc:creator>
  <cp:lastModifiedBy>Daniel Soudry</cp:lastModifiedBy>
  <cp:revision>3</cp:revision>
  <dcterms:created xsi:type="dcterms:W3CDTF">2012-06-19T20:07:51Z</dcterms:created>
  <dcterms:modified xsi:type="dcterms:W3CDTF">2012-06-19T21:48:54Z</dcterms:modified>
</cp:coreProperties>
</file>

<file path=docProps/thumbnail.jpeg>
</file>