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8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32"/>
  </p:normalViewPr>
  <p:slideViewPr>
    <p:cSldViewPr snapToGrid="0" snapToObjects="1">
      <p:cViewPr>
        <p:scale>
          <a:sx n="95" d="100"/>
          <a:sy n="95" d="100"/>
        </p:scale>
        <p:origin x="68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9267A-1F42-1F44-8477-5D91D43ADE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F57DA0-BCF6-4445-9EEC-0516702E1A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D6641-C27F-5942-9518-5047B3039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6EB8E-0579-1D46-A1AB-3A409F77580B}" type="datetimeFigureOut">
              <a:rPr lang="en-US" smtClean="0"/>
              <a:t>11/21/22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E7A70E-ED39-1442-AD95-B8137C3AA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7E0CF2-7BA5-FF47-96C3-CBEB86EF4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8F86-D566-8642-BE98-25EFACFD0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669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8AFE3-CB42-1647-90E1-ACD1B3652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92CA74-FA4C-2D43-B466-84575D4D44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42018-8076-D94C-86EB-05E7BB3C0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6EB8E-0579-1D46-A1AB-3A409F77580B}" type="datetimeFigureOut">
              <a:rPr lang="en-US" smtClean="0"/>
              <a:t>11/21/22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7DBEF-2093-7B49-8E79-0CA216B7A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5CFE40-2662-A94D-A854-5355AA6C1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8F86-D566-8642-BE98-25EFACFD0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431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AB6AA5-1697-5F4D-83D1-684AC5FB12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44DC80-E36A-7042-9BAF-495FF8B392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A3768-AA3B-8641-82B9-E7D17E3FB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6EB8E-0579-1D46-A1AB-3A409F77580B}" type="datetimeFigureOut">
              <a:rPr lang="en-US" smtClean="0"/>
              <a:t>11/21/22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CB750-12E8-A54D-901F-B461472C9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5A981-2BF7-5E4F-B049-292B27B3A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8F86-D566-8642-BE98-25EFACFD0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557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BA2F3-7FC7-214C-B94F-97177E8EB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D2A48C-92E3-5045-822E-E842156534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0C4FC-6D31-9A43-8BCB-4B7820010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6EB8E-0579-1D46-A1AB-3A409F77580B}" type="datetimeFigureOut">
              <a:rPr lang="en-US" smtClean="0"/>
              <a:t>11/21/22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0800C-30B0-5842-9B02-751C1923B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CB9A86-23FC-444F-BCC8-5D3A8530B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8F86-D566-8642-BE98-25EFACFD0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961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C6ED9-A6CF-6C40-9E2E-DAA001B2D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C46742-42CB-F547-BBC6-1406F9699F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D8832-E92F-334B-A74D-C7AE2B4A6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6EB8E-0579-1D46-A1AB-3A409F77580B}" type="datetimeFigureOut">
              <a:rPr lang="en-US" smtClean="0"/>
              <a:t>11/21/22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E1839-9F64-7B48-8C3F-A2B2E720C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88C9F1-1499-3549-A679-FF53CB3E6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8F86-D566-8642-BE98-25EFACFD0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349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7BA2E-D9CF-F54D-A6F3-F489D1DB9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52C96A-26D9-2841-803F-15D7AC6739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97FD03-8BE6-0F42-BE6B-30523EE5F8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8E21A8-AC68-2A4B-998E-F50115CFE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6EB8E-0579-1D46-A1AB-3A409F77580B}" type="datetimeFigureOut">
              <a:rPr lang="en-US" smtClean="0"/>
              <a:t>11/21/22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917005-5A4F-8844-A116-82DDD7627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DA1AA6-A73D-7B4E-B132-DA65E93E0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8F86-D566-8642-BE98-25EFACFD0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395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DE0C5-97F8-D34C-BC13-F20892541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E11C5D-A34E-DD40-B39B-D6B7EA161B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47B492-ED86-AE40-B97B-BB5D95F770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F7BC57-C382-5146-8928-6D57EA80DE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F9DCFA-DE5E-C94A-A04D-3096F20BB4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2C255B-1E1B-CF4F-A134-553CF8E86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6EB8E-0579-1D46-A1AB-3A409F77580B}" type="datetimeFigureOut">
              <a:rPr lang="en-US" smtClean="0"/>
              <a:t>11/21/22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E92FE5-2DF6-3D44-9E4B-218EB1A8B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B26CC0-A558-BD41-BF7C-B252305F9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8F86-D566-8642-BE98-25EFACFD0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879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3BFDE-8C35-414B-9A51-805C2EBE0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55B8FA-38A5-9C42-8FC4-679FE308D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6EB8E-0579-1D46-A1AB-3A409F77580B}" type="datetimeFigureOut">
              <a:rPr lang="en-US" smtClean="0"/>
              <a:t>11/21/22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1BE37-E885-5540-9ED5-E7906DDD4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5A669C-7508-0C40-8893-3307B1C17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8F86-D566-8642-BE98-25EFACFD0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956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B0C809-758B-9A44-B704-6A254F9FF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6EB8E-0579-1D46-A1AB-3A409F77580B}" type="datetimeFigureOut">
              <a:rPr lang="en-US" smtClean="0"/>
              <a:t>11/21/22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83A6E8-BE09-7741-A108-7C19A8409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05950F-1AF5-C54D-80BD-76A4640DD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8F86-D566-8642-BE98-25EFACFD0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694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04C65-E2E2-AF45-90A1-D511F0C1D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34E4E6-D643-CE4B-BEEE-6CF714FE7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BF4527-7C3B-C74B-A8B9-9F358B701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D596DD-5526-114A-909D-A4F98A5E0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6EB8E-0579-1D46-A1AB-3A409F77580B}" type="datetimeFigureOut">
              <a:rPr lang="en-US" smtClean="0"/>
              <a:t>11/21/22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C708FA-E878-8344-9C91-AF904B8C2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177146-5F67-054D-A9C8-A0693B9E5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8F86-D566-8642-BE98-25EFACFD0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419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53B75-D8BB-8541-B15D-4E4273B04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120AEB-FF83-7841-9B8F-14132E2D24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E21DEA-85BA-1749-BAB6-1818388461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2CE8AC-3CE5-7949-9344-D5D04E6B0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6EB8E-0579-1D46-A1AB-3A409F77580B}" type="datetimeFigureOut">
              <a:rPr lang="en-US" smtClean="0"/>
              <a:t>11/21/22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409E76-1277-924D-B0DA-7D88D3EBF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178BE7-CD4E-C149-9004-959530AE0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8F86-D566-8642-BE98-25EFACFD0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728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EB79FD-7361-874F-A726-E431739EF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5F0031-38DB-CB42-9016-BB2FAA96E5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1B242-0748-3144-B58A-4101A67264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6EB8E-0579-1D46-A1AB-3A409F77580B}" type="datetimeFigureOut">
              <a:rPr lang="en-US" smtClean="0"/>
              <a:t>11/21/22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726EB-F046-F747-9CDE-C9C556120E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CC8F10-A510-0F48-883E-DC97753266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C8F86-D566-8642-BE98-25EFACFD0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663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Box 79">
            <a:extLst>
              <a:ext uri="{FF2B5EF4-FFF2-40B4-BE49-F238E27FC236}">
                <a16:creationId xmlns:a16="http://schemas.microsoft.com/office/drawing/2014/main" id="{3C6BDEBB-3C9F-7644-B5B8-5309078698E3}"/>
              </a:ext>
            </a:extLst>
          </p:cNvPr>
          <p:cNvSpPr txBox="1"/>
          <p:nvPr/>
        </p:nvSpPr>
        <p:spPr>
          <a:xfrm>
            <a:off x="1477086" y="342701"/>
            <a:ext cx="39289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i="1" dirty="0"/>
          </a:p>
          <a:p>
            <a:r>
              <a:rPr lang="en-US" sz="1600" u="sng" dirty="0"/>
              <a:t>To compile the program:</a:t>
            </a:r>
            <a:endParaRPr lang="en-US" sz="1600" b="1" i="1" dirty="0"/>
          </a:p>
          <a:p>
            <a:r>
              <a:rPr lang="en-US" sz="1600" i="1" dirty="0"/>
              <a:t>Require GCC, python, and matplotlib</a:t>
            </a:r>
          </a:p>
          <a:p>
            <a:endParaRPr lang="en-US" sz="1600" i="1" dirty="0"/>
          </a:p>
          <a:p>
            <a:r>
              <a:rPr lang="en-US" sz="1600" dirty="0"/>
              <a:t>g++ </a:t>
            </a:r>
            <a:r>
              <a:rPr lang="en-US" sz="1600" dirty="0" err="1"/>
              <a:t>ANS_SAN_VM.cpp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(</a:t>
            </a:r>
            <a:r>
              <a:rPr lang="en-US" sz="1600" i="1" u="sng" dirty="0" err="1"/>
              <a:t>ANS_SAN_VM.cpp</a:t>
            </a:r>
            <a:r>
              <a:rPr lang="en-US" sz="1600" i="1" u="sng" dirty="0"/>
              <a:t> is the main program to connect all three modules and plot the</a:t>
            </a:r>
          </a:p>
          <a:p>
            <a:r>
              <a:rPr lang="en-US" sz="1600" u="sng" dirty="0"/>
              <a:t>output results</a:t>
            </a:r>
            <a:r>
              <a:rPr lang="en-US" sz="1600" dirty="0"/>
              <a:t>.)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8491DF8-7D6C-AD4E-AAA2-A4CF03701BC8}"/>
              </a:ext>
            </a:extLst>
          </p:cNvPr>
          <p:cNvGrpSpPr/>
          <p:nvPr/>
        </p:nvGrpSpPr>
        <p:grpSpPr>
          <a:xfrm>
            <a:off x="1733489" y="3311294"/>
            <a:ext cx="7574062" cy="1291861"/>
            <a:chOff x="1665302" y="4219823"/>
            <a:chExt cx="7574062" cy="1291861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21D6538B-069C-E14C-9D82-6704ED55E41C}"/>
                </a:ext>
              </a:extLst>
            </p:cNvPr>
            <p:cNvSpPr/>
            <p:nvPr/>
          </p:nvSpPr>
          <p:spPr>
            <a:xfrm>
              <a:off x="1665302" y="4973333"/>
              <a:ext cx="1653269" cy="506805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4E3ECC2-D85D-5340-A6BD-A11A08B18986}"/>
                </a:ext>
              </a:extLst>
            </p:cNvPr>
            <p:cNvSpPr txBox="1"/>
            <p:nvPr/>
          </p:nvSpPr>
          <p:spPr>
            <a:xfrm>
              <a:off x="1900299" y="4234669"/>
              <a:ext cx="11832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ANS folder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D4A26AA-56E1-C741-BBFE-F52A3BEDC949}"/>
                </a:ext>
              </a:extLst>
            </p:cNvPr>
            <p:cNvSpPr txBox="1"/>
            <p:nvPr/>
          </p:nvSpPr>
          <p:spPr>
            <a:xfrm>
              <a:off x="1684557" y="4988464"/>
              <a:ext cx="159851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Autonomic Layered</a:t>
              </a:r>
            </a:p>
            <a:p>
              <a:r>
                <a:rPr lang="en-US" sz="1400" dirty="0"/>
                <a:t>Network model</a:t>
              </a:r>
            </a:p>
          </p:txBody>
        </p:sp>
        <p:sp>
          <p:nvSpPr>
            <p:cNvPr id="10" name="Right Arrow 9">
              <a:extLst>
                <a:ext uri="{FF2B5EF4-FFF2-40B4-BE49-F238E27FC236}">
                  <a16:creationId xmlns:a16="http://schemas.microsoft.com/office/drawing/2014/main" id="{707F4A86-1E1B-1D44-88C8-D59FF011414F}"/>
                </a:ext>
              </a:extLst>
            </p:cNvPr>
            <p:cNvSpPr/>
            <p:nvPr/>
          </p:nvSpPr>
          <p:spPr>
            <a:xfrm>
              <a:off x="3373382" y="5122122"/>
              <a:ext cx="471844" cy="24587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04BB63C-2DDA-1540-8AC9-57E9F4237761}"/>
                </a:ext>
              </a:extLst>
            </p:cNvPr>
            <p:cNvSpPr txBox="1"/>
            <p:nvPr/>
          </p:nvSpPr>
          <p:spPr>
            <a:xfrm>
              <a:off x="4430367" y="4219823"/>
              <a:ext cx="11816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SAN folder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72B6CA63-5367-3B45-87A4-232DDED59F77}"/>
                </a:ext>
              </a:extLst>
            </p:cNvPr>
            <p:cNvSpPr/>
            <p:nvPr/>
          </p:nvSpPr>
          <p:spPr>
            <a:xfrm>
              <a:off x="6599185" y="4977596"/>
              <a:ext cx="2640179" cy="502542"/>
            </a:xfrm>
            <a:prstGeom prst="roundRect">
              <a:avLst/>
            </a:prstGeom>
            <a:solidFill>
              <a:srgbClr val="DB8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6" name="Right Arrow 15">
              <a:extLst>
                <a:ext uri="{FF2B5EF4-FFF2-40B4-BE49-F238E27FC236}">
                  <a16:creationId xmlns:a16="http://schemas.microsoft.com/office/drawing/2014/main" id="{9EF035E2-FF55-3748-9756-D9A83E701802}"/>
                </a:ext>
              </a:extLst>
            </p:cNvPr>
            <p:cNvSpPr/>
            <p:nvPr/>
          </p:nvSpPr>
          <p:spPr>
            <a:xfrm>
              <a:off x="6112785" y="5137917"/>
              <a:ext cx="482161" cy="25439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E5C0813-612E-C049-9F12-AB0B858351A7}"/>
                </a:ext>
              </a:extLst>
            </p:cNvPr>
            <p:cNvSpPr txBox="1"/>
            <p:nvPr/>
          </p:nvSpPr>
          <p:spPr>
            <a:xfrm>
              <a:off x="6733550" y="5089488"/>
              <a:ext cx="2505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Rabbit Soltis-</a:t>
              </a:r>
              <a:r>
                <a:rPr lang="en-US" sz="1400" b="1" dirty="0" err="1"/>
                <a:t>Saucerman</a:t>
              </a:r>
              <a:r>
                <a:rPr lang="en-US" sz="1400" b="1" dirty="0"/>
                <a:t> </a:t>
              </a:r>
              <a:r>
                <a:rPr lang="en-US" sz="1400" dirty="0"/>
                <a:t>model</a:t>
              </a: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D9A7D3C9-3982-D948-9FE3-3C99A5F924A0}"/>
              </a:ext>
            </a:extLst>
          </p:cNvPr>
          <p:cNvSpPr/>
          <p:nvPr/>
        </p:nvSpPr>
        <p:spPr>
          <a:xfrm>
            <a:off x="7390419" y="5118828"/>
            <a:ext cx="1328450" cy="3562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Voltages and Cai</a:t>
            </a:r>
          </a:p>
        </p:txBody>
      </p:sp>
      <p:sp>
        <p:nvSpPr>
          <p:cNvPr id="36" name="Down Arrow 35">
            <a:extLst>
              <a:ext uri="{FF2B5EF4-FFF2-40B4-BE49-F238E27FC236}">
                <a16:creationId xmlns:a16="http://schemas.microsoft.com/office/drawing/2014/main" id="{CA86FC4E-2F29-5446-BACA-975706F86E6D}"/>
              </a:ext>
            </a:extLst>
          </p:cNvPr>
          <p:cNvSpPr/>
          <p:nvPr/>
        </p:nvSpPr>
        <p:spPr>
          <a:xfrm>
            <a:off x="7322453" y="4631189"/>
            <a:ext cx="1330016" cy="442297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outputs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3E18543-2F79-2D4A-B6BD-1AF67EA916FC}"/>
              </a:ext>
            </a:extLst>
          </p:cNvPr>
          <p:cNvSpPr txBox="1"/>
          <p:nvPr/>
        </p:nvSpPr>
        <p:spPr>
          <a:xfrm>
            <a:off x="5895747" y="426971"/>
            <a:ext cx="362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Users input setting for the models</a:t>
            </a:r>
          </a:p>
          <a:p>
            <a:r>
              <a:rPr lang="en-US" sz="1600" dirty="0"/>
              <a:t> </a:t>
            </a:r>
          </a:p>
          <a:p>
            <a:r>
              <a:rPr lang="en-US" sz="1600" dirty="0"/>
              <a:t>1. Enter simulation time length (sec):</a:t>
            </a:r>
          </a:p>
          <a:p>
            <a:r>
              <a:rPr lang="en-US" sz="1600" dirty="0"/>
              <a:t>2. Set ICNS</a:t>
            </a:r>
          </a:p>
          <a:p>
            <a:r>
              <a:rPr lang="en-US" sz="1600" dirty="0"/>
              <a:t>3. Enter start time(sec) for ICNS:</a:t>
            </a:r>
          </a:p>
          <a:p>
            <a:r>
              <a:rPr lang="en-US" sz="1600" dirty="0"/>
              <a:t>4. Enter end time(sec) for ICNS:</a:t>
            </a:r>
          </a:p>
          <a:p>
            <a:r>
              <a:rPr lang="en-US" sz="1600" dirty="0"/>
              <a:t>5. Set </a:t>
            </a:r>
            <a:r>
              <a:rPr lang="en-US" sz="1600" dirty="0" err="1"/>
              <a:t>Ach</a:t>
            </a:r>
            <a:endParaRPr lang="en-US" sz="1600" dirty="0"/>
          </a:p>
          <a:p>
            <a:r>
              <a:rPr lang="en-US" sz="1600" dirty="0"/>
              <a:t>6. Enter start time(sec) for </a:t>
            </a:r>
            <a:r>
              <a:rPr lang="en-US" sz="1600" dirty="0" err="1"/>
              <a:t>Ach</a:t>
            </a:r>
            <a:r>
              <a:rPr lang="en-US" sz="1600" dirty="0"/>
              <a:t>:</a:t>
            </a:r>
          </a:p>
          <a:p>
            <a:r>
              <a:rPr lang="en-US" sz="1600" dirty="0"/>
              <a:t>7. Enter end time(sec) for </a:t>
            </a:r>
            <a:r>
              <a:rPr lang="en-US" sz="1600" dirty="0" err="1"/>
              <a:t>Ach</a:t>
            </a:r>
            <a:r>
              <a:rPr lang="en-US" sz="1600" dirty="0"/>
              <a:t>: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4FCF402-FEC7-9946-9F87-A6ACFC774769}"/>
              </a:ext>
            </a:extLst>
          </p:cNvPr>
          <p:cNvSpPr/>
          <p:nvPr/>
        </p:nvSpPr>
        <p:spPr>
          <a:xfrm>
            <a:off x="3936954" y="4141561"/>
            <a:ext cx="2196935" cy="430048"/>
          </a:xfrm>
          <a:prstGeom prst="roundRect">
            <a:avLst/>
          </a:prstGeom>
          <a:solidFill>
            <a:srgbClr val="DB8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954F39F-61C0-F24B-8977-12962FF71C19}"/>
              </a:ext>
            </a:extLst>
          </p:cNvPr>
          <p:cNvSpPr txBox="1"/>
          <p:nvPr/>
        </p:nvSpPr>
        <p:spPr>
          <a:xfrm>
            <a:off x="4292249" y="4206959"/>
            <a:ext cx="16219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Rabbit SANC </a:t>
            </a:r>
            <a:r>
              <a:rPr lang="en-US" sz="1400" dirty="0"/>
              <a:t>model</a:t>
            </a:r>
          </a:p>
        </p:txBody>
      </p:sp>
      <p:sp>
        <p:nvSpPr>
          <p:cNvPr id="46" name="Down Arrow 45">
            <a:extLst>
              <a:ext uri="{FF2B5EF4-FFF2-40B4-BE49-F238E27FC236}">
                <a16:creationId xmlns:a16="http://schemas.microsoft.com/office/drawing/2014/main" id="{643F350B-99F5-FB41-9674-839CA8AC4ECA}"/>
              </a:ext>
            </a:extLst>
          </p:cNvPr>
          <p:cNvSpPr/>
          <p:nvPr/>
        </p:nvSpPr>
        <p:spPr>
          <a:xfrm>
            <a:off x="4387250" y="4613257"/>
            <a:ext cx="1330016" cy="442297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Output</a:t>
            </a:r>
          </a:p>
          <a:p>
            <a:pPr algn="ctr"/>
            <a:r>
              <a:rPr lang="en-US" sz="1200" dirty="0"/>
              <a:t>files</a:t>
            </a:r>
          </a:p>
        </p:txBody>
      </p:sp>
      <p:sp>
        <p:nvSpPr>
          <p:cNvPr id="47" name="Down Arrow 46">
            <a:extLst>
              <a:ext uri="{FF2B5EF4-FFF2-40B4-BE49-F238E27FC236}">
                <a16:creationId xmlns:a16="http://schemas.microsoft.com/office/drawing/2014/main" id="{AD82041C-876C-B041-8365-B68249C4C794}"/>
              </a:ext>
            </a:extLst>
          </p:cNvPr>
          <p:cNvSpPr/>
          <p:nvPr/>
        </p:nvSpPr>
        <p:spPr>
          <a:xfrm>
            <a:off x="1886992" y="4609445"/>
            <a:ext cx="1330016" cy="442297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output</a:t>
            </a:r>
          </a:p>
          <a:p>
            <a:pPr algn="ctr"/>
            <a:r>
              <a:rPr lang="en-US" sz="1200" dirty="0"/>
              <a:t>files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16B28E5-5A1A-5F4C-B615-9A2B193A15D7}"/>
              </a:ext>
            </a:extLst>
          </p:cNvPr>
          <p:cNvSpPr/>
          <p:nvPr/>
        </p:nvSpPr>
        <p:spPr>
          <a:xfrm>
            <a:off x="1895898" y="5118828"/>
            <a:ext cx="1328450" cy="3562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ICNS and </a:t>
            </a:r>
            <a:r>
              <a:rPr lang="en-US" sz="1200" dirty="0" err="1">
                <a:solidFill>
                  <a:schemeClr val="tx1"/>
                </a:solidFill>
              </a:rPr>
              <a:t>Ach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B96F438-10EB-374E-8F56-B40D4DD8B406}"/>
              </a:ext>
            </a:extLst>
          </p:cNvPr>
          <p:cNvSpPr/>
          <p:nvPr/>
        </p:nvSpPr>
        <p:spPr>
          <a:xfrm>
            <a:off x="4399059" y="5131520"/>
            <a:ext cx="1328450" cy="34356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ICNS/Ach and heart rates</a:t>
            </a:r>
          </a:p>
        </p:txBody>
      </p:sp>
      <p:sp>
        <p:nvSpPr>
          <p:cNvPr id="3" name="Notched Right Arrow 2">
            <a:extLst>
              <a:ext uri="{FF2B5EF4-FFF2-40B4-BE49-F238E27FC236}">
                <a16:creationId xmlns:a16="http://schemas.microsoft.com/office/drawing/2014/main" id="{C68636D1-DAE7-AD42-B297-6380EFF14515}"/>
              </a:ext>
            </a:extLst>
          </p:cNvPr>
          <p:cNvSpPr/>
          <p:nvPr/>
        </p:nvSpPr>
        <p:spPr>
          <a:xfrm rot="19081763">
            <a:off x="3033081" y="4592372"/>
            <a:ext cx="1068532" cy="466364"/>
          </a:xfrm>
          <a:prstGeom prst="notched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inputs</a:t>
            </a:r>
          </a:p>
        </p:txBody>
      </p:sp>
      <p:sp>
        <p:nvSpPr>
          <p:cNvPr id="24" name="Notched Right Arrow 23">
            <a:extLst>
              <a:ext uri="{FF2B5EF4-FFF2-40B4-BE49-F238E27FC236}">
                <a16:creationId xmlns:a16="http://schemas.microsoft.com/office/drawing/2014/main" id="{6568BCE4-83D5-5C41-8A8E-1065D053AFAC}"/>
              </a:ext>
            </a:extLst>
          </p:cNvPr>
          <p:cNvSpPr/>
          <p:nvPr/>
        </p:nvSpPr>
        <p:spPr>
          <a:xfrm rot="19253362">
            <a:off x="5569337" y="4592371"/>
            <a:ext cx="1068532" cy="466364"/>
          </a:xfrm>
          <a:prstGeom prst="notched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inputs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AF0FDB-40AB-C879-8933-B8AC63E3021D}"/>
              </a:ext>
            </a:extLst>
          </p:cNvPr>
          <p:cNvSpPr txBox="1"/>
          <p:nvPr/>
        </p:nvSpPr>
        <p:spPr>
          <a:xfrm>
            <a:off x="3515773" y="5560641"/>
            <a:ext cx="31642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“</a:t>
            </a:r>
            <a:r>
              <a:rPr lang="en-US" sz="1200" u="sng" dirty="0" err="1"/>
              <a:t>Plotall.py</a:t>
            </a:r>
            <a:r>
              <a:rPr lang="en-US" sz="1200" u="sng" dirty="0"/>
              <a:t>” is used to calculate/plot heart rates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9E0937-E74B-F668-3C47-9420BDF4148F}"/>
              </a:ext>
            </a:extLst>
          </p:cNvPr>
          <p:cNvSpPr txBox="1"/>
          <p:nvPr/>
        </p:nvSpPr>
        <p:spPr>
          <a:xfrm>
            <a:off x="7492662" y="3303534"/>
            <a:ext cx="1123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VM folder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EBBE7C-B330-610D-EDA2-0F2384F33E68}"/>
              </a:ext>
            </a:extLst>
          </p:cNvPr>
          <p:cNvSpPr txBox="1"/>
          <p:nvPr/>
        </p:nvSpPr>
        <p:spPr>
          <a:xfrm>
            <a:off x="7026798" y="5560641"/>
            <a:ext cx="24731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 err="1"/>
              <a:t>Plotall.py</a:t>
            </a:r>
            <a:r>
              <a:rPr lang="en-US" sz="1200" u="sng" dirty="0"/>
              <a:t> is used to plot voltage and </a:t>
            </a:r>
          </a:p>
          <a:p>
            <a:r>
              <a:rPr lang="en-US" sz="1200" u="sng" dirty="0"/>
              <a:t>intracellular calcium transient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25FF54-47BA-7719-BAEE-F02F0C48522E}"/>
              </a:ext>
            </a:extLst>
          </p:cNvPr>
          <p:cNvSpPr txBox="1"/>
          <p:nvPr/>
        </p:nvSpPr>
        <p:spPr>
          <a:xfrm>
            <a:off x="1403395" y="3683418"/>
            <a:ext cx="25138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(A</a:t>
            </a:r>
            <a:r>
              <a:rPr lang="en-US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utonomic 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N</a:t>
            </a:r>
            <a:r>
              <a:rPr lang="en-US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ervous System)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E48BD0-F1B9-931B-215E-A8302FA26A28}"/>
              </a:ext>
            </a:extLst>
          </p:cNvPr>
          <p:cNvSpPr txBox="1"/>
          <p:nvPr/>
        </p:nvSpPr>
        <p:spPr>
          <a:xfrm>
            <a:off x="4323891" y="3679880"/>
            <a:ext cx="1467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(sinoatrial node)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6160B6-0573-32B6-E16B-630C0E85C47C}"/>
              </a:ext>
            </a:extLst>
          </p:cNvPr>
          <p:cNvSpPr txBox="1"/>
          <p:nvPr/>
        </p:nvSpPr>
        <p:spPr>
          <a:xfrm>
            <a:off x="7037378" y="3641569"/>
            <a:ext cx="20345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ventricular myocardium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89782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183</Words>
  <Application>Microsoft Macintosh PowerPoint</Application>
  <PresentationFormat>Widescreen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Pei-Chi Yang</dc:creator>
  <cp:lastModifiedBy>Pei-Chi Yang</cp:lastModifiedBy>
  <cp:revision>126</cp:revision>
  <dcterms:created xsi:type="dcterms:W3CDTF">2019-05-28T17:59:46Z</dcterms:created>
  <dcterms:modified xsi:type="dcterms:W3CDTF">2022-11-21T17:32:19Z</dcterms:modified>
</cp:coreProperties>
</file>