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>
        <p:scale>
          <a:sx n="75" d="100"/>
          <a:sy n="75" d="100"/>
        </p:scale>
        <p:origin x="54" y="8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19755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86518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2965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824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65879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93369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56291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75264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6464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00981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38319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F4924E-0CA2-442E-919F-88B301D3D537}" type="datetimeFigureOut">
              <a:rPr lang="en-US" smtClean="0"/>
              <a:t>2018-08-29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0C209E-D6F0-4415-A4F0-7BA75F4C8F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2564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 rotWithShape="1">
          <a:blip r:embed="rId2"/>
          <a:srcRect l="6446" r="43306"/>
          <a:stretch/>
        </p:blipFill>
        <p:spPr>
          <a:xfrm>
            <a:off x="1498600" y="634999"/>
            <a:ext cx="7721600" cy="6146849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9753600" y="1181100"/>
            <a:ext cx="20066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Model # 481 two spike times</a:t>
            </a:r>
          </a:p>
        </p:txBody>
      </p:sp>
    </p:spTree>
    <p:extLst>
      <p:ext uri="{BB962C8B-B14F-4D97-AF65-F5344CB8AC3E}">
        <p14:creationId xmlns:p14="http://schemas.microsoft.com/office/powerpoint/2010/main" val="9142871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Illinois State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md</dc:creator>
  <cp:lastModifiedBy>md</cp:lastModifiedBy>
  <cp:revision>1</cp:revision>
  <dcterms:created xsi:type="dcterms:W3CDTF">2018-08-29T15:50:07Z</dcterms:created>
  <dcterms:modified xsi:type="dcterms:W3CDTF">2018-08-29T15:50:28Z</dcterms:modified>
</cp:coreProperties>
</file>

<file path=docProps/thumbnail.jpeg>
</file>